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71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20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2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3/14/2022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0dO6pONAWE" TargetMode="External"/><Relationship Id="rId2" Type="http://schemas.openxmlformats.org/officeDocument/2006/relationships/hyperlink" Target="https://www.youtube.com/watch?v=GlQp5lDFgS0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nt.mohw.gov.tw/?aid=509&amp;pid=33&amp;page_name=detail&amp;iid=687" TargetMode="External"/><Relationship Id="rId2" Type="http://schemas.openxmlformats.org/officeDocument/2006/relationships/hyperlink" Target="https://www.epochtimes.com/b5/7/11/20/n1908215.ht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EEF78F7-9E45-40E6-8795-58EBB89D23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729991" y="1941451"/>
            <a:ext cx="9755187" cy="1233120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運動傷害的預防</a:t>
            </a:r>
          </a:p>
        </p:txBody>
      </p:sp>
      <p:sp>
        <p:nvSpPr>
          <p:cNvPr id="6" name="副標題 5">
            <a:extLst>
              <a:ext uri="{FF2B5EF4-FFF2-40B4-BE49-F238E27FC236}">
                <a16:creationId xmlns:a16="http://schemas.microsoft.com/office/drawing/2014/main" id="{624D797E-ECA0-49B1-9D49-A99B8B149F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933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0DE4ADB-65CF-4DFE-9719-99BC278C8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什麼是運動傷害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8313BEF-3E94-47E0-8315-82B722A3881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凡是因為各種運動而造成身體的傷害都可列入運動傷害的範圍。</a:t>
            </a:r>
          </a:p>
        </p:txBody>
      </p:sp>
    </p:spTree>
    <p:extLst>
      <p:ext uri="{BB962C8B-B14F-4D97-AF65-F5344CB8AC3E}">
        <p14:creationId xmlns:p14="http://schemas.microsoft.com/office/powerpoint/2010/main" val="384154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1C16E8-3D7D-44A6-ABFE-5B6A802CA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6051"/>
            <a:ext cx="10396882" cy="1151965"/>
          </a:xfrm>
        </p:spPr>
        <p:txBody>
          <a:bodyPr/>
          <a:lstStyle/>
          <a:p>
            <a:r>
              <a:rPr lang="zh-TW" altLang="en-US" dirty="0">
                <a:solidFill>
                  <a:srgbClr val="B80E0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造成運動傷害的原因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A0B6E99-2AD8-4732-AAEB-DB27FC6027A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208016"/>
            <a:ext cx="10394707" cy="4166570"/>
          </a:xfrm>
        </p:spPr>
        <p:txBody>
          <a:bodyPr/>
          <a:lstStyle/>
          <a:p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、缺乏暖身運動。</a:t>
            </a:r>
          </a:p>
          <a:p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、不正確的使用器械、護具。</a:t>
            </a:r>
          </a:p>
          <a:p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、運動姿勢不正確。</a:t>
            </a:r>
          </a:p>
          <a:p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、用力過度。</a:t>
            </a:r>
          </a:p>
          <a:p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、運動時間過長。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0587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D6363F-78FC-442A-BB23-2FCDD06EA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903" y="123738"/>
            <a:ext cx="10396882" cy="1151965"/>
          </a:xfrm>
        </p:spPr>
        <p:txBody>
          <a:bodyPr/>
          <a:lstStyle/>
          <a:p>
            <a:r>
              <a:rPr lang="zh-TW" altLang="zh-TW" dirty="0">
                <a:solidFill>
                  <a:srgbClr val="B80E0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如何避免運動傷害：</a:t>
            </a:r>
            <a:endParaRPr lang="zh-TW" altLang="en-US" dirty="0">
              <a:solidFill>
                <a:srgbClr val="B80E0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3E5F5CD-28DE-474C-BFAF-3B6BFE6BEA7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849062" cy="33111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44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4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多選擇有氧運動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，所謂有氧運動是指呼吸時呈規律性的呼氣、吸氣配合身體肌肉群進行規律及持續的協調活動，如</a:t>
            </a:r>
            <a:r>
              <a:rPr lang="zh-TW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慢跑、游泳、騎腳踏車、快步走及運律操等。</a:t>
            </a:r>
            <a:r>
              <a:rPr lang="zh-TW" altLang="zh-TW" sz="3600" u="sng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無氧運動</a:t>
            </a:r>
            <a:r>
              <a:rPr lang="zh-TW" altLang="zh-TW" sz="36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因為爆發性強，如丟鉛球、舉重的爆發性運動，</a:t>
            </a:r>
            <a:r>
              <a:rPr lang="zh-TW" altLang="zh-TW" sz="3600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在運動的一剎那是閉氣較容易產生運動傷害。</a:t>
            </a:r>
            <a:r>
              <a:rPr lang="en-US" altLang="zh-TW" sz="3600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6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1" y="1247859"/>
            <a:ext cx="549843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54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3763914-43F9-4F50-99F6-0D3EC9D64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524" y="257962"/>
            <a:ext cx="10396882" cy="1151965"/>
          </a:xfrm>
        </p:spPr>
        <p:txBody>
          <a:bodyPr/>
          <a:lstStyle/>
          <a:p>
            <a:r>
              <a:rPr lang="zh-TW" altLang="zh-TW" dirty="0">
                <a:solidFill>
                  <a:srgbClr val="B80E0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如何避免運動傷害：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3DB0A8F-8BF2-40B4-99FA-51C7D3F7C1A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409928"/>
            <a:ext cx="10394707" cy="396465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TW" sz="4800" u="sng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800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運動</a:t>
            </a:r>
            <a:r>
              <a:rPr lang="zh-TW" altLang="en-US" sz="48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場地不平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會導致扭傷、拉傷、周遭的障礙物會導致碰撞傷害、人數的容納量皆需要做安全考量。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24" y="1409927"/>
            <a:ext cx="6274689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09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2344ABB-64E4-4F95-85F7-10C8FBC8F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solidFill>
                  <a:srgbClr val="B80E0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如何避免運動傷害：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4182730-3096-468E-A6F7-C8F150F910A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761688"/>
            <a:ext cx="10394707" cy="3612897"/>
          </a:xfrm>
        </p:spPr>
        <p:txBody>
          <a:bodyPr/>
          <a:lstStyle/>
          <a:p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天氣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太熱容易熱衰竭或中暑、天氣太冷容易凍傷，下雨天地滑容易滑倒。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249" y="2005512"/>
            <a:ext cx="6302811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30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1921D5A-DF77-4199-AB3E-A4E69105C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49573"/>
            <a:ext cx="10396882" cy="1151965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如何避免運動傷害：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0F90705-8C57-4680-BDA5-5BFB09868F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317072"/>
            <a:ext cx="10394707" cy="4057513"/>
          </a:xfrm>
        </p:spPr>
        <p:txBody>
          <a:bodyPr>
            <a:normAutofit lnSpcReduction="10000"/>
          </a:bodyPr>
          <a:lstStyle/>
          <a:p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至少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要做到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10~15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分鐘以上才有意義，但應該視自己生理狀況、運動項目、天氣冷暖而有所調整。伸展運動要根據自己身體的狀況量力而為不可「硬做」，每個人的柔軟度、肌力不同，千萬不要過於激烈或快速，否則容易造成肌肉拉傷。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43" y="1184130"/>
            <a:ext cx="10276876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34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12965E-B017-476B-9879-6626BE862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15349"/>
            <a:ext cx="10396882" cy="1151965"/>
          </a:xfrm>
        </p:spPr>
        <p:txBody>
          <a:bodyPr/>
          <a:lstStyle/>
          <a:p>
            <a:r>
              <a:rPr lang="zh-TW" altLang="en-US" dirty="0">
                <a:solidFill>
                  <a:srgbClr val="B80E0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如何避免運動傷害：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E767EA8-AFD1-4757-8ED1-0CA952DE537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098958"/>
            <a:ext cx="10580615" cy="5243118"/>
          </a:xfrm>
        </p:spPr>
        <p:txBody>
          <a:bodyPr>
            <a:normAutofit fontScale="32500" lnSpcReduction="20000"/>
          </a:bodyPr>
          <a:lstStyle/>
          <a:p>
            <a:endParaRPr lang="en-US" altLang="zh-TW" sz="8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約</a:t>
            </a:r>
            <a:r>
              <a:rPr lang="zh-TW" altLang="en-US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有五分之二的運動傷害，是因為未正確的使用運動器材所導致，從事運動者在運動前都應確切的</a:t>
            </a:r>
            <a:r>
              <a:rPr lang="zh-TW" altLang="en-US" sz="8600" dirty="0">
                <a:solidFill>
                  <a:srgbClr val="0420E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了解該運動器材的特性</a:t>
            </a:r>
            <a:r>
              <a:rPr lang="zh-TW" altLang="en-US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才能掌握正確使用方式來從事該項運動。</a:t>
            </a:r>
            <a:endParaRPr lang="en-US" altLang="zh-TW" sz="8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例如鞋子依不同的運動而有不同的要求，例如</a:t>
            </a:r>
            <a:r>
              <a:rPr lang="zh-TW" altLang="en-US" sz="8600" dirty="0">
                <a:solidFill>
                  <a:srgbClr val="0420E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籃球鞋</a:t>
            </a:r>
            <a:r>
              <a:rPr lang="zh-TW" altLang="en-US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就要強調穩定性</a:t>
            </a:r>
            <a:r>
              <a:rPr lang="en-US" altLang="zh-TW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容易腳踝扭傷</a:t>
            </a:r>
            <a:r>
              <a:rPr lang="en-US" altLang="zh-TW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8600" dirty="0">
                <a:solidFill>
                  <a:srgbClr val="0420E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足球鞋</a:t>
            </a:r>
            <a:r>
              <a:rPr lang="zh-TW" altLang="en-US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因要提供足夠的貼地性而在鞋底加裝釘子、</a:t>
            </a:r>
            <a:r>
              <a:rPr lang="zh-TW" altLang="en-US" sz="8600" dirty="0">
                <a:solidFill>
                  <a:srgbClr val="0420E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慢跑鞋要強調重量輕及可緩衝地面傳來的衝擊力</a:t>
            </a:r>
            <a:r>
              <a:rPr lang="zh-TW" altLang="en-US" sz="8600" dirty="0">
                <a:latin typeface="標楷體" panose="03000509000000000000" pitchFamily="65" charset="-120"/>
                <a:ea typeface="標楷體" panose="03000509000000000000" pitchFamily="65" charset="-120"/>
              </a:rPr>
              <a:t>，一般來說必須合腳、提供足夠的貼地性及穩定性</a:t>
            </a:r>
          </a:p>
          <a:p>
            <a:endParaRPr lang="zh-TW" altLang="en-US" sz="8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67" y="1098958"/>
            <a:ext cx="8468439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4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ED28C5E-35FE-4539-97EC-6FCF85388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625" y="331449"/>
            <a:ext cx="10396882" cy="1151965"/>
          </a:xfrm>
        </p:spPr>
        <p:txBody>
          <a:bodyPr/>
          <a:lstStyle/>
          <a:p>
            <a:r>
              <a:rPr lang="zh-TW" altLang="en-US" dirty="0">
                <a:solidFill>
                  <a:srgbClr val="B80E0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如何避免運動傷害：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9C2E0DD-80A1-4E36-B518-31FD90E4BB6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669410"/>
            <a:ext cx="10394707" cy="3705176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一開始就要練對！正確的姿勢，安全不受傷，運動更有效。正確的姿勢，通常操作起來會比較吃力，但是對關節的壓力一定是最小的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！運動要從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根基著手，一開始就練對！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25" y="1483414"/>
            <a:ext cx="702844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91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ED28C5E-35FE-4539-97EC-6FCF85388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625" y="331449"/>
            <a:ext cx="10396882" cy="1151965"/>
          </a:xfrm>
        </p:spPr>
        <p:txBody>
          <a:bodyPr/>
          <a:lstStyle/>
          <a:p>
            <a:r>
              <a:rPr lang="zh-TW" altLang="en-US" dirty="0">
                <a:solidFill>
                  <a:srgbClr val="B80E0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如何避免運動傷害：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9C2E0DD-80A1-4E36-B518-31FD90E4BB6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669410"/>
            <a:ext cx="10394707" cy="3705176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慢性運動傷害是經年累月才會發現 ，因此千萬不要因為短時間未發現運動傷害而認為沒有運動傷害，正確的從事運動才是避免運動傷害最好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25" y="1587492"/>
            <a:ext cx="6308437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47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5917EC-43F6-4EE2-BE28-07301FE69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625" y="266351"/>
            <a:ext cx="10396882" cy="1151965"/>
          </a:xfrm>
        </p:spPr>
        <p:txBody>
          <a:bodyPr/>
          <a:lstStyle/>
          <a:p>
            <a:r>
              <a:rPr lang="zh-TW" altLang="en-US" dirty="0">
                <a:solidFill>
                  <a:srgbClr val="B80E0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如何避免運動傷害：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AD6885E-6BC7-4A6D-8BA8-8FBC120D611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418316"/>
            <a:ext cx="10394707" cy="3956269"/>
          </a:xfrm>
        </p:spPr>
        <p:txBody>
          <a:bodyPr>
            <a:normAutofit fontScale="85000" lnSpcReduction="10000"/>
          </a:bodyPr>
          <a:lstStyle/>
          <a:p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運動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後要有充足的休息以及放鬆肌肉的活動，才不會把疲勞累積到下次運動，如一直累積下去易有過勞性運動傷害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冷卻運動：類似熱身運動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5—15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分鐘，激烈運動後做一些緩和的運動及伸展運動有助於放鬆肌肉、減緩肌肉酸痛、加速疲勞的恢復。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按摩、休息、睡眠、按摩、水療、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SPA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等，任君選擇。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心理復原：聽音樂、看書等可以讓心情放輕鬆的活動。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25" y="1207323"/>
            <a:ext cx="7031249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69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C031C5-9C61-4405-B32B-CF33E4294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679" y="511432"/>
            <a:ext cx="10396882" cy="1151965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影片如無法連結請到</a:t>
            </a:r>
            <a:r>
              <a:rPr lang="en-US" altLang="zh-TW" dirty="0" err="1">
                <a:latin typeface="MS PMincho" panose="02020600040205080304" pitchFamily="18" charset="-128"/>
                <a:ea typeface="MS PMincho" panose="02020600040205080304" pitchFamily="18" charset="-128"/>
              </a:rPr>
              <a:t>Youtube</a:t>
            </a:r>
            <a:endParaRPr lang="zh-TW" altLang="en-US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118CC01-5E29-4F4F-8DCE-94BCC6AD1E9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83797" y="1451295"/>
            <a:ext cx="10394707" cy="1731962"/>
          </a:xfrm>
        </p:spPr>
        <p:txBody>
          <a:bodyPr/>
          <a:lstStyle/>
          <a:p>
            <a:r>
              <a:rPr lang="zh-TW" altLang="en-US" dirty="0">
                <a:solidFill>
                  <a:srgbClr val="B80E0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預防運動傷害 暖身收操不可少</a:t>
            </a:r>
            <a:endParaRPr lang="en-US" altLang="zh-TW" dirty="0">
              <a:solidFill>
                <a:srgbClr val="B80E0F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https://www.youtube.com/watch?v=GlQp5lDFgS0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BB09E0AB-7148-43DA-8166-3818AF1B0DE5}"/>
              </a:ext>
            </a:extLst>
          </p:cNvPr>
          <p:cNvSpPr txBox="1">
            <a:spLocks/>
          </p:cNvSpPr>
          <p:nvPr/>
        </p:nvSpPr>
        <p:spPr>
          <a:xfrm>
            <a:off x="438325" y="3113714"/>
            <a:ext cx="10394707" cy="1731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跑步最重要的基本功，正確跑步姿勢你會了嗎</a:t>
            </a:r>
          </a:p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https://www.youtube.com/watch?v=L0dO6pONAWE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BE6B793-B7C5-44AA-A560-BA37C53EEF55}"/>
              </a:ext>
            </a:extLst>
          </p:cNvPr>
          <p:cNvSpPr/>
          <p:nvPr/>
        </p:nvSpPr>
        <p:spPr>
          <a:xfrm>
            <a:off x="4313325" y="4821930"/>
            <a:ext cx="68827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如無法連結請將網址貼到</a:t>
            </a:r>
            <a:r>
              <a:rPr lang="en-US" altLang="zh-TW" sz="3200" dirty="0" err="1"/>
              <a:t>Youtube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觀賞</a:t>
            </a:r>
          </a:p>
        </p:txBody>
      </p:sp>
    </p:spTree>
    <p:extLst>
      <p:ext uri="{BB962C8B-B14F-4D97-AF65-F5344CB8AC3E}">
        <p14:creationId xmlns:p14="http://schemas.microsoft.com/office/powerpoint/2010/main" val="248018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EEF78F7-9E45-40E6-8795-58EBB89D23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629323" y="508825"/>
            <a:ext cx="9755187" cy="1233120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CCE5079-AFA0-45AE-9C11-920DFBFF4B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1092119" y="3683895"/>
            <a:ext cx="9755187" cy="550333"/>
          </a:xfrm>
        </p:spPr>
        <p:txBody>
          <a:bodyPr/>
          <a:lstStyle/>
          <a:p>
            <a:r>
              <a:rPr lang="en-US" altLang="zh-TW" sz="16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https://www.epochtimes.com/b5/7/11/20/n1908215.htm</a:t>
            </a:r>
            <a:r>
              <a:rPr lang="zh-TW" altLang="en-US" sz="16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16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  <a:p>
            <a:r>
              <a:rPr lang="zh-TW" altLang="en-US" sz="16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如何避免運動傷害？林旭華家庭醫師</a:t>
            </a:r>
          </a:p>
          <a:p>
            <a:endParaRPr lang="zh-TW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D4FEDB0-C7DA-4950-BFB8-D74021300145}"/>
              </a:ext>
            </a:extLst>
          </p:cNvPr>
          <p:cNvSpPr/>
          <p:nvPr/>
        </p:nvSpPr>
        <p:spPr>
          <a:xfrm>
            <a:off x="796954" y="2629363"/>
            <a:ext cx="85483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hlinkClick r:id="rId3"/>
              </a:rPr>
              <a:t>https://www.nant.mohw.gov.tw/?aid=509&amp;pid=33&amp;page_name=detail&amp;iid=687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南投醫院復健科</a:t>
            </a:r>
          </a:p>
        </p:txBody>
      </p:sp>
    </p:spTree>
    <p:extLst>
      <p:ext uri="{BB962C8B-B14F-4D97-AF65-F5344CB8AC3E}">
        <p14:creationId xmlns:p14="http://schemas.microsoft.com/office/powerpoint/2010/main" val="357490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主要賽事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TM04033927[[fn=主要賽事]]</Template>
  <TotalTime>140</TotalTime>
  <Words>587</Words>
  <Application>Microsoft Office PowerPoint</Application>
  <PresentationFormat>寬螢幕</PresentationFormat>
  <Paragraphs>45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9" baseType="lpstr">
      <vt:lpstr>MS PMincho</vt:lpstr>
      <vt:lpstr>新細明體</vt:lpstr>
      <vt:lpstr>標楷體</vt:lpstr>
      <vt:lpstr>Arial</vt:lpstr>
      <vt:lpstr>Impact</vt:lpstr>
      <vt:lpstr>主要賽事</vt:lpstr>
      <vt:lpstr>運動傷害的預防</vt:lpstr>
      <vt:lpstr>什麼是運動傷害?</vt:lpstr>
      <vt:lpstr>造成運動傷害的原因</vt:lpstr>
      <vt:lpstr>如何避免運動傷害：</vt:lpstr>
      <vt:lpstr>如何避免運動傷害：</vt:lpstr>
      <vt:lpstr>如何避免運動傷害：</vt:lpstr>
      <vt:lpstr>如何避免運動傷害：</vt:lpstr>
      <vt:lpstr>如何避免運動傷害：</vt:lpstr>
      <vt:lpstr>如何避免運動傷害：</vt:lpstr>
      <vt:lpstr>如何避免運動傷害：</vt:lpstr>
      <vt:lpstr>如何避免運動傷害：</vt:lpstr>
      <vt:lpstr>影片如無法連結請到Youtube</vt:lpstr>
      <vt:lpstr>資料來源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運動傷害的預防</dc:title>
  <dc:creator>user</dc:creator>
  <cp:lastModifiedBy>User</cp:lastModifiedBy>
  <cp:revision>22</cp:revision>
  <dcterms:created xsi:type="dcterms:W3CDTF">2022-03-14T05:43:06Z</dcterms:created>
  <dcterms:modified xsi:type="dcterms:W3CDTF">2022-03-14T09:19:56Z</dcterms:modified>
</cp:coreProperties>
</file>